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55654-5B0B-DAB7-F819-7B0A7A6D60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7030A0"/>
                </a:solidFill>
              </a:rPr>
              <a:t>Výuka not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DF33D3-609C-22D9-CC99-0D6AC6E5B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515532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B050"/>
                </a:solidFill>
              </a:rPr>
              <a:t>v houslovém klíči</a:t>
            </a:r>
          </a:p>
        </p:txBody>
      </p:sp>
    </p:spTree>
    <p:extLst>
      <p:ext uri="{BB962C8B-B14F-4D97-AF65-F5344CB8AC3E}">
        <p14:creationId xmlns:p14="http://schemas.microsoft.com/office/powerpoint/2010/main" val="3863048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15454E-5C1C-016D-42F6-34CBDEF8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07621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Čti noty v houslovém klíči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1F36853-CA9A-DF48-DA59-E7E1002DC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7559" y="1489075"/>
            <a:ext cx="9400853" cy="4386263"/>
          </a:xfrm>
        </p:spPr>
      </p:pic>
    </p:spTree>
    <p:extLst>
      <p:ext uri="{BB962C8B-B14F-4D97-AF65-F5344CB8AC3E}">
        <p14:creationId xmlns:p14="http://schemas.microsoft.com/office/powerpoint/2010/main" val="1511537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995FF-DF2A-9597-7644-66F5762C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89814"/>
          </a:xfrm>
        </p:spPr>
        <p:txBody>
          <a:bodyPr>
            <a:normAutofit/>
          </a:bodyPr>
          <a:lstStyle/>
          <a:p>
            <a:r>
              <a:rPr lang="cs-CZ" sz="2800" dirty="0"/>
              <a:t>Čti noty v houslovém klíči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C3026D4-2CEA-7836-8A1D-EA5D24D8C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7834" y="1571947"/>
            <a:ext cx="9478764" cy="4303391"/>
          </a:xfrm>
        </p:spPr>
      </p:pic>
    </p:spTree>
    <p:extLst>
      <p:ext uri="{BB962C8B-B14F-4D97-AF65-F5344CB8AC3E}">
        <p14:creationId xmlns:p14="http://schemas.microsoft.com/office/powerpoint/2010/main" val="1339532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933951-272D-019A-3DCB-1272F864D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18068"/>
          </a:xfrm>
        </p:spPr>
        <p:txBody>
          <a:bodyPr>
            <a:normAutofit/>
          </a:bodyPr>
          <a:lstStyle/>
          <a:p>
            <a:r>
              <a:rPr lang="cs-CZ" sz="2800" dirty="0"/>
              <a:t>Čti noty v houslovém klíči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210EE53-DE9F-71AA-6F78-07697C4130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540" y="1600200"/>
            <a:ext cx="9515058" cy="4275138"/>
          </a:xfrm>
        </p:spPr>
      </p:pic>
    </p:spTree>
    <p:extLst>
      <p:ext uri="{BB962C8B-B14F-4D97-AF65-F5344CB8AC3E}">
        <p14:creationId xmlns:p14="http://schemas.microsoft.com/office/powerpoint/2010/main" val="242744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E0ABBF-1AED-DE46-6381-50FB24F7E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17459"/>
          </a:xfrm>
        </p:spPr>
        <p:txBody>
          <a:bodyPr>
            <a:normAutofit/>
          </a:bodyPr>
          <a:lstStyle/>
          <a:p>
            <a:r>
              <a:rPr lang="cs-CZ" sz="2800" dirty="0"/>
              <a:t>Čti noty v houslovém klíči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E723E66-B684-AFD0-8E80-6C57263DEA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550505"/>
            <a:ext cx="9524998" cy="4324834"/>
          </a:xfrm>
        </p:spPr>
      </p:pic>
    </p:spTree>
    <p:extLst>
      <p:ext uri="{BB962C8B-B14F-4D97-AF65-F5344CB8AC3E}">
        <p14:creationId xmlns:p14="http://schemas.microsoft.com/office/powerpoint/2010/main" val="27552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F4E56F-1BF2-9B38-79CC-09FF150B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38555"/>
          </a:xfrm>
        </p:spPr>
        <p:txBody>
          <a:bodyPr>
            <a:normAutofit/>
          </a:bodyPr>
          <a:lstStyle/>
          <a:p>
            <a:r>
              <a:rPr lang="cs-CZ" sz="2800" dirty="0"/>
              <a:t>Čti noty v houslovém klíči: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5FA7EC2-03FD-B57C-4C46-966B621A4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520825"/>
            <a:ext cx="9524998" cy="4354513"/>
          </a:xfrm>
        </p:spPr>
      </p:pic>
    </p:spTree>
    <p:extLst>
      <p:ext uri="{BB962C8B-B14F-4D97-AF65-F5344CB8AC3E}">
        <p14:creationId xmlns:p14="http://schemas.microsoft.com/office/powerpoint/2010/main" val="1762272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66</TotalTime>
  <Words>31</Words>
  <Application>Microsoft Office PowerPoint</Application>
  <PresentationFormat>Širokoúhlá obrazovka</PresentationFormat>
  <Paragraphs>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Organika</vt:lpstr>
      <vt:lpstr>Výuka not</vt:lpstr>
      <vt:lpstr>Čti noty v houslovém klíči</vt:lpstr>
      <vt:lpstr>Čti noty v houslovém klíči</vt:lpstr>
      <vt:lpstr>Čti noty v houslovém klíči</vt:lpstr>
      <vt:lpstr>Čti noty v houslovém klíči</vt:lpstr>
      <vt:lpstr>Čti noty v houslovém klíči: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Miroslav Aur</dc:creator>
  <cp:lastModifiedBy>Miroslav Aur</cp:lastModifiedBy>
  <cp:revision>6</cp:revision>
  <dcterms:created xsi:type="dcterms:W3CDTF">2025-12-02T20:14:12Z</dcterms:created>
  <dcterms:modified xsi:type="dcterms:W3CDTF">2025-12-03T12:37:45Z</dcterms:modified>
</cp:coreProperties>
</file>